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57" autoAdjust="0"/>
  </p:normalViewPr>
  <p:slideViewPr>
    <p:cSldViewPr snapToGrid="0" snapToObjects="1">
      <p:cViewPr>
        <p:scale>
          <a:sx n="85" d="100"/>
          <a:sy n="85" d="100"/>
        </p:scale>
        <p:origin x="-208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D25C-E397-B343-A41A-583594383182}" type="datetimeFigureOut">
              <a:rPr lang="fr-FR" smtClean="0"/>
              <a:t>05/07/2016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8F32C-BEBB-1141-9A72-558503BBFC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15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F32C-BEBB-1141-9A72-558503BBFC8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4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F32C-BEBB-1141-9A72-558503BBFC8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6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F32C-BEBB-1141-9A72-558503BBFC8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4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F32C-BEBB-1141-9A72-558503BBFC8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01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F32C-BEBB-1141-9A72-558503BBFC8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5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F32C-BEBB-1141-9A72-558503BBFC8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78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F32C-BEBB-1141-9A72-558503BBFC8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5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05/07/2016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 smtClean="0"/>
              <a:t>Coopération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Idées saillantes de l’ouvrage collectif</a:t>
            </a:r>
            <a:endParaRPr lang="fr-FR" dirty="0" smtClean="0"/>
          </a:p>
          <a:p>
            <a:r>
              <a:rPr lang="fr-FR" dirty="0"/>
              <a:t>é</a:t>
            </a:r>
            <a:r>
              <a:rPr lang="fr-FR" dirty="0" smtClean="0"/>
              <a:t>dité par la </a:t>
            </a:r>
            <a:r>
              <a:rPr lang="fr-FR" dirty="0" err="1" smtClean="0"/>
              <a:t>Fédélima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17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1307" y="412284"/>
            <a:ext cx="2211360" cy="353748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3048" y="898300"/>
            <a:ext cx="1921903" cy="1094424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Les effets</a:t>
            </a:r>
            <a:endParaRPr lang="fr-FR" sz="4000" dirty="0"/>
          </a:p>
        </p:txBody>
      </p:sp>
      <p:sp>
        <p:nvSpPr>
          <p:cNvPr id="5" name="Rectangle 4"/>
          <p:cNvSpPr/>
          <p:nvPr/>
        </p:nvSpPr>
        <p:spPr>
          <a:xfrm>
            <a:off x="966778" y="2876511"/>
            <a:ext cx="1765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(Extrait de la conclusion)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61" y="464328"/>
            <a:ext cx="5053310" cy="61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9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612" y="244800"/>
            <a:ext cx="8537716" cy="137694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13" y="523298"/>
            <a:ext cx="7345362" cy="1123604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>La recherche d’une visualisation…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de l’état de la coopération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sz="4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97" y="1646902"/>
            <a:ext cx="4819658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612" y="216886"/>
            <a:ext cx="8537716" cy="137694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00113" y="411642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>La recherche d’une visualisation…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de l’état de la coopération (2)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sz="4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930" y="1779406"/>
            <a:ext cx="4592949" cy="46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1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612" y="244800"/>
            <a:ext cx="8537716" cy="137694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00113" y="456465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>La recherche d’une visualisation…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des évolutions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sz="4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12" y="1751492"/>
            <a:ext cx="4589496" cy="48755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60963" y="1751492"/>
            <a:ext cx="404694" cy="17237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753451" y="1888587"/>
            <a:ext cx="2931391" cy="449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La</a:t>
            </a:r>
            <a:r>
              <a:rPr lang="fr-FR" sz="1300" b="1" dirty="0" smtClean="0"/>
              <a:t> structure A</a:t>
            </a:r>
            <a:r>
              <a:rPr lang="fr-FR" sz="1300" dirty="0" smtClean="0"/>
              <a:t>, plus importante que les autres, initie des actions communes et souhaite un rapprochement de toutes les structures pour composer un projet d’envergure sur le territoire.</a:t>
            </a:r>
          </a:p>
          <a:p>
            <a:endParaRPr lang="fr-FR" sz="1300" dirty="0" smtClean="0"/>
          </a:p>
          <a:p>
            <a:r>
              <a:rPr lang="fr-FR" sz="1300" dirty="0" smtClean="0"/>
              <a:t>La </a:t>
            </a:r>
            <a:r>
              <a:rPr lang="fr-FR" sz="1300" b="1" dirty="0" smtClean="0"/>
              <a:t>structure B</a:t>
            </a:r>
            <a:r>
              <a:rPr lang="fr-FR" sz="1300" dirty="0" smtClean="0"/>
              <a:t>, méfiante, accepte de participer à des réflexions communes sans trop s’engager dans l’action et propose la création d’un groupe orienté recherche et partage de savoirs et savoir-faire.</a:t>
            </a:r>
          </a:p>
          <a:p>
            <a:endParaRPr lang="fr-FR" sz="1300" dirty="0" smtClean="0"/>
          </a:p>
          <a:p>
            <a:r>
              <a:rPr lang="fr-FR" sz="1300" dirty="0" smtClean="0"/>
              <a:t>La</a:t>
            </a:r>
            <a:r>
              <a:rPr lang="fr-FR" sz="1300" b="1" dirty="0" smtClean="0"/>
              <a:t> structure C</a:t>
            </a:r>
            <a:r>
              <a:rPr lang="fr-FR" sz="1300" dirty="0" smtClean="0"/>
              <a:t>, plus petite et fragile que les deux autres, a peur de se faire absorber et de disparaître. Mais elle participe comme elle le peut, tout en cherchant à préserver son identité, aux actions proposées, et sait aussi qu’il y a une chance à saisir dans cette coopération qu’elle ne retrouvera pas de sitôt.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176756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612" y="244800"/>
            <a:ext cx="8537716" cy="13769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Analyse des facteurs de tensions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112" y="1792941"/>
            <a:ext cx="7345363" cy="4646706"/>
          </a:xfrm>
        </p:spPr>
        <p:txBody>
          <a:bodyPr>
            <a:noAutofit/>
          </a:bodyPr>
          <a:lstStyle/>
          <a:p>
            <a:pPr lvl="0"/>
            <a:r>
              <a:rPr lang="fr-FR" dirty="0" err="1" smtClean="0"/>
              <a:t>Coopétition</a:t>
            </a:r>
            <a:endParaRPr lang="en-GB" dirty="0"/>
          </a:p>
          <a:p>
            <a:pPr lvl="0"/>
            <a:r>
              <a:rPr lang="fr-FR" dirty="0"/>
              <a:t>Clarifier et prioriser les objectifs</a:t>
            </a:r>
            <a:endParaRPr lang="en-GB" dirty="0"/>
          </a:p>
          <a:p>
            <a:pPr lvl="3"/>
            <a:r>
              <a:rPr lang="fr-FR" dirty="0"/>
              <a:t>(Marie Deniau</a:t>
            </a:r>
            <a:r>
              <a:rPr lang="fr-FR" dirty="0" smtClean="0"/>
              <a:t>)</a:t>
            </a:r>
            <a:endParaRPr lang="en-GB" dirty="0"/>
          </a:p>
          <a:p>
            <a:pPr lvl="3"/>
            <a:r>
              <a:rPr lang="fr-FR" dirty="0" smtClean="0"/>
              <a:t>« </a:t>
            </a:r>
            <a:r>
              <a:rPr lang="fr-FR" dirty="0"/>
              <a:t>Assurer la viabilité de la structure et/ou préserver </a:t>
            </a:r>
            <a:r>
              <a:rPr lang="fr-FR" dirty="0" smtClean="0"/>
              <a:t>la</a:t>
            </a:r>
            <a:r>
              <a:rPr lang="en-GB" dirty="0"/>
              <a:t> </a:t>
            </a:r>
            <a:r>
              <a:rPr lang="fr-FR" dirty="0" smtClean="0"/>
              <a:t>qualité </a:t>
            </a:r>
            <a:r>
              <a:rPr lang="fr-FR" dirty="0"/>
              <a:t>des services rendus à la </a:t>
            </a:r>
            <a:r>
              <a:rPr lang="fr-FR" dirty="0" smtClean="0"/>
              <a:t>collectivité</a:t>
            </a:r>
            <a:endParaRPr lang="en-GB" dirty="0"/>
          </a:p>
          <a:p>
            <a:pPr lvl="3"/>
            <a:r>
              <a:rPr lang="fr-FR" dirty="0" smtClean="0"/>
              <a:t>« </a:t>
            </a:r>
            <a:r>
              <a:rPr lang="fr-FR" dirty="0"/>
              <a:t>Améliorer l’efficacité et l’efficience des </a:t>
            </a:r>
            <a:r>
              <a:rPr lang="fr-FR" dirty="0" smtClean="0"/>
              <a:t>organisations</a:t>
            </a:r>
            <a:r>
              <a:rPr lang="en-GB" dirty="0"/>
              <a:t> </a:t>
            </a:r>
            <a:r>
              <a:rPr lang="fr-FR" dirty="0" smtClean="0"/>
              <a:t>sans </a:t>
            </a:r>
            <a:r>
              <a:rPr lang="fr-FR" dirty="0"/>
              <a:t>nécessairement accroitre leur </a:t>
            </a:r>
            <a:r>
              <a:rPr lang="fr-FR" dirty="0" smtClean="0"/>
              <a:t>périmètre »</a:t>
            </a:r>
            <a:endParaRPr lang="en-GB" dirty="0"/>
          </a:p>
          <a:p>
            <a:pPr lvl="0"/>
            <a:r>
              <a:rPr lang="fr-FR" dirty="0"/>
              <a:t>Quelles formes </a:t>
            </a:r>
            <a:r>
              <a:rPr lang="fr-FR" dirty="0" smtClean="0"/>
              <a:t>d’engagement ? </a:t>
            </a:r>
            <a:r>
              <a:rPr lang="fr-FR" sz="1800" dirty="0"/>
              <a:t>(calculé, affectif, </a:t>
            </a:r>
            <a:r>
              <a:rPr lang="fr-FR" sz="1800" dirty="0" smtClean="0"/>
              <a:t>normatif)</a:t>
            </a:r>
            <a:endParaRPr lang="en-GB" sz="1800" dirty="0"/>
          </a:p>
          <a:p>
            <a:pPr lvl="0"/>
            <a:r>
              <a:rPr lang="fr-FR" dirty="0"/>
              <a:t>Conscientisation des </a:t>
            </a:r>
            <a:r>
              <a:rPr lang="fr-FR" dirty="0" smtClean="0"/>
              <a:t>conflits</a:t>
            </a:r>
            <a:endParaRPr lang="en-GB" dirty="0"/>
          </a:p>
          <a:p>
            <a:pPr lvl="0"/>
            <a:r>
              <a:rPr lang="fr-FR" dirty="0"/>
              <a:t>Identification des besoins (individuels, de groupe)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76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612" y="244800"/>
            <a:ext cx="8537716" cy="13769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Identification de r</a:t>
            </a:r>
            <a:r>
              <a:rPr lang="fr-FR" sz="3600" dirty="0" smtClean="0"/>
              <a:t>ôles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188" y="1740566"/>
            <a:ext cx="5739121" cy="48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0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612" y="244800"/>
            <a:ext cx="8537716" cy="13769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Travailler sur le groupe </a:t>
            </a:r>
            <a:br>
              <a:rPr lang="fr-FR" sz="3600" dirty="0" smtClean="0"/>
            </a:br>
            <a:r>
              <a:rPr lang="fr-FR" sz="3600" dirty="0" smtClean="0"/>
              <a:t>autant que sur l’action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033" y="1980513"/>
            <a:ext cx="5779884" cy="44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26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565</TotalTime>
  <Words>222</Words>
  <Application>Microsoft Macintosh PowerPoint</Application>
  <PresentationFormat>Présentation à l'écran (4:3)</PresentationFormat>
  <Paragraphs>31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Capital</vt:lpstr>
      <vt:lpstr>Coopération</vt:lpstr>
      <vt:lpstr>Les effets</vt:lpstr>
      <vt:lpstr>La recherche d’une visualisation… de l’état de la coopération </vt:lpstr>
      <vt:lpstr>La recherche d’une visualisation… de l’état de la coopération (2) </vt:lpstr>
      <vt:lpstr>La recherche d’une visualisation… des évolutions </vt:lpstr>
      <vt:lpstr>Analyse des facteurs de tensions</vt:lpstr>
      <vt:lpstr>Identification de rôles</vt:lpstr>
      <vt:lpstr>Travailler sur le groupe  autant que sur l’action</vt:lpstr>
    </vt:vector>
  </TitlesOfParts>
  <Company>JADES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Balade au pays de la transmission</dc:title>
  <dc:creator>Bruno COLIN</dc:creator>
  <cp:lastModifiedBy>Bruno COLIN</cp:lastModifiedBy>
  <cp:revision>44</cp:revision>
  <dcterms:created xsi:type="dcterms:W3CDTF">2016-07-04T08:11:11Z</dcterms:created>
  <dcterms:modified xsi:type="dcterms:W3CDTF">2016-07-05T18:50:10Z</dcterms:modified>
</cp:coreProperties>
</file>