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3965F4-61D3-40D2-A59E-1397CB85FE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4EEC2F0-2457-470E-9694-BAF2D14C65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14F33D-46F5-4037-B15D-4F9854B6D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E75C2-9EB0-4438-B70A-6755D2FC9DF1}" type="datetimeFigureOut">
              <a:rPr lang="fr-FR" smtClean="0"/>
              <a:t>04/07/2018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003BC53-8DC7-4062-8BA5-4FE84ABEA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B0F191A-20EA-4CF9-AC11-8BE1762D7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2424-4851-41F8-9769-5F7F777A64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038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B937E-2825-43D5-A3C5-DEB05C0DD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38E873C-6A86-4B30-9DDF-2AA73C949A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F8FDFD-0CA4-4B8A-928E-FBC879C0F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E75C2-9EB0-4438-B70A-6755D2FC9DF1}" type="datetimeFigureOut">
              <a:rPr lang="fr-FR" smtClean="0"/>
              <a:t>04/07/2018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BCDD406-CAEC-4AA9-97A0-5DF33B8FD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7B32B28-B3FF-4ABF-92D8-F3401D90C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2424-4851-41F8-9769-5F7F777A64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8044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62FBFD9-B7F4-437A-A120-FD4B398A24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C845107-486A-4610-9182-19B080D0F9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153ABD7-58CB-4652-9DE0-8356A3C13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E75C2-9EB0-4438-B70A-6755D2FC9DF1}" type="datetimeFigureOut">
              <a:rPr lang="fr-FR" smtClean="0"/>
              <a:t>04/07/2018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14158BA-7A5D-40B9-87B8-DFA84714F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D0C9034-C780-4095-9F8C-6BF1BDAB8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2424-4851-41F8-9769-5F7F777A64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908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530B24-FE7A-4E78-8CD8-41CF96C0F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42BAEA-132C-4A29-B2A4-988FBB50E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3965FD-25A6-4481-B306-6BC9279A9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E75C2-9EB0-4438-B70A-6755D2FC9DF1}" type="datetimeFigureOut">
              <a:rPr lang="fr-FR" smtClean="0"/>
              <a:t>04/07/2018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9379B1D-A1F3-4F52-9D5A-7F22BBEE3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CF246F-ADB0-4276-81F9-E35E7276C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2424-4851-41F8-9769-5F7F777A64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6458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DFD819-3F0A-460D-A2B9-C2CCE11FE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06E612B-1ED6-4207-8876-763AA3454A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DEF15E-E99A-46B7-A7F6-7F099B9CA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E75C2-9EB0-4438-B70A-6755D2FC9DF1}" type="datetimeFigureOut">
              <a:rPr lang="fr-FR" smtClean="0"/>
              <a:t>04/07/2018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0719703-6759-49B5-8E13-1C4F8C60B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3E22960-3B02-4D64-8F27-C0F67D34E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2424-4851-41F8-9769-5F7F777A64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4619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F87283-2A46-4389-85B8-FD628EF16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AFBAB87-FEF4-4A34-89A2-33444948C1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DA8869B-6B9A-49D9-BF40-0574B7D8A4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25C6FCC-AEB0-45DC-AEB1-FA29B86E7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E75C2-9EB0-4438-B70A-6755D2FC9DF1}" type="datetimeFigureOut">
              <a:rPr lang="fr-FR" smtClean="0"/>
              <a:t>04/07/2018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80C1F3E-578A-468C-876B-99E03EC27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4B1506F-30E5-4F7D-ABC7-B606C66FF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2424-4851-41F8-9769-5F7F777A64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5468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CC9808-2046-408B-BF6D-89C6700C9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2847681-DC96-4DC6-BA3F-9689375DAE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7771D11-51E7-4983-A7D4-5EC2CDB519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EBE717E-5ED3-47AB-BD0E-1A69777A48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2AE6ECF-D4A8-48C3-B776-F6D496C4F5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57A4C91-21BF-4051-96A7-60D0E7748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E75C2-9EB0-4438-B70A-6755D2FC9DF1}" type="datetimeFigureOut">
              <a:rPr lang="fr-FR" smtClean="0"/>
              <a:t>04/07/2018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6EB656B-0CBB-4A09-B358-1899FECB7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7A3DC45-E294-4F28-93ED-7D16FE377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2424-4851-41F8-9769-5F7F777A64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0524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AE7BAD-484E-449F-A351-E743C4807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F101D7C-05C0-46EC-B047-1C873D0F1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E75C2-9EB0-4438-B70A-6755D2FC9DF1}" type="datetimeFigureOut">
              <a:rPr lang="fr-FR" smtClean="0"/>
              <a:t>04/07/2018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A54F379-B74C-430E-909A-37558412B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53370B5-258A-4E1E-95D1-6414BA858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2424-4851-41F8-9769-5F7F777A64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86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94B896A-771F-407F-853F-CCD6516A6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E75C2-9EB0-4438-B70A-6755D2FC9DF1}" type="datetimeFigureOut">
              <a:rPr lang="fr-FR" smtClean="0"/>
              <a:t>04/07/2018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DFEAC7B-6008-4C2A-9F32-E1B5F83DC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899C4F5-E69A-4EF1-9688-00FF6744B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2424-4851-41F8-9769-5F7F777A64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4909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A3374E-A489-4199-9E7B-2B6F2229F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7C67A8-255C-4D79-8BEA-BD9CC45B4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8101A93-6151-4CAD-8A9F-547D3AC9A4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EB6DA76-F210-45FF-95E5-A0558A901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E75C2-9EB0-4438-B70A-6755D2FC9DF1}" type="datetimeFigureOut">
              <a:rPr lang="fr-FR" smtClean="0"/>
              <a:t>04/07/2018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0CB4D64-D270-4D5F-9A5F-181657979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9F4B309-E9B5-4924-945D-9F7AD43FA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2424-4851-41F8-9769-5F7F777A64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1267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7E703F-ADEF-476F-A961-D8B72B772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F03A6D6-6A42-42D7-9C9A-131BF7FFAC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F9172CC-3D85-4EA2-BC87-95D3E56D3C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91D5F71-442B-4ED0-B220-1AE252007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E75C2-9EB0-4438-B70A-6755D2FC9DF1}" type="datetimeFigureOut">
              <a:rPr lang="fr-FR" smtClean="0"/>
              <a:t>04/07/2018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DE0B92B-EE22-4500-89C3-8F3A0C4ED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202C827-A2E3-49FD-838F-C01B5BFA4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2424-4851-41F8-9769-5F7F777A64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206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64AB550-B9C7-44E7-B3A2-DB4FF22AD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BDE5DDD-A91B-45E1-A213-4BF1CC5F0A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5472031-E62C-49EF-B1B6-B8F7B659AA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E75C2-9EB0-4438-B70A-6755D2FC9DF1}" type="datetimeFigureOut">
              <a:rPr lang="fr-FR" smtClean="0"/>
              <a:t>04/07/2018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8E809FB-8671-451F-878A-BBC148FFF9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CD7D073-F68B-4C80-AA53-DBDC2EE3E4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E2424-4851-41F8-9769-5F7F777A64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6582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8672BD0C-0687-45E7-90F6-AD3D797705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49" y="-14266"/>
            <a:ext cx="10295530" cy="687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818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066C3C3-4A73-4A05-B4D2-505EA18990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10" y="0"/>
            <a:ext cx="102819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217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50EFFF8-498E-4B69-A717-A6ADC71A25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028" y="0"/>
            <a:ext cx="79259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949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84F970-1F8F-43AE-87F6-813A94385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L’écriture inclusive, pourquoi ?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60BF722-DAC5-4C65-A4B2-A15BD84266C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52377" y="1925893"/>
            <a:ext cx="10991127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 inégalités sont entretenues par le langage (la langue forge la pensée)</a:t>
            </a:r>
          </a:p>
        </p:txBody>
      </p:sp>
      <p:sp>
        <p:nvSpPr>
          <p:cNvPr id="10" name="Espace réservé du contenu 3">
            <a:extLst>
              <a:ext uri="{FF2B5EF4-FFF2-40B4-BE49-F238E27FC236}">
                <a16:creationId xmlns:a16="http://schemas.microsoft.com/office/drawing/2014/main" id="{0CC9C15D-EC11-403E-B586-ECE2421EB7C8}"/>
              </a:ext>
            </a:extLst>
          </p:cNvPr>
          <p:cNvSpPr txBox="1">
            <a:spLocks/>
          </p:cNvSpPr>
          <p:nvPr/>
        </p:nvSpPr>
        <p:spPr>
          <a:xfrm>
            <a:off x="852377" y="3035223"/>
            <a:ext cx="10991127" cy="88537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Invisibilité des femmes dans le discours</a:t>
            </a:r>
          </a:p>
          <a:p>
            <a:pPr marL="0" indent="0">
              <a:buNone/>
            </a:pPr>
            <a:r>
              <a:rPr lang="fr-FR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→ rétablir la balance est un pas pour parvenir à une égalité de fait</a:t>
            </a:r>
          </a:p>
        </p:txBody>
      </p:sp>
      <p:sp>
        <p:nvSpPr>
          <p:cNvPr id="13" name="Espace réservé du contenu 3">
            <a:extLst>
              <a:ext uri="{FF2B5EF4-FFF2-40B4-BE49-F238E27FC236}">
                <a16:creationId xmlns:a16="http://schemas.microsoft.com/office/drawing/2014/main" id="{DF9FEE0F-C2A2-4D49-A2EA-82B9364CD65E}"/>
              </a:ext>
            </a:extLst>
          </p:cNvPr>
          <p:cNvSpPr txBox="1">
            <a:spLocks/>
          </p:cNvSpPr>
          <p:nvPr/>
        </p:nvSpPr>
        <p:spPr>
          <a:xfrm>
            <a:off x="852377" y="4537958"/>
            <a:ext cx="10991127" cy="75713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L’écriture inclusive = utiliser à la fois le féminin et le masculin pour qu’aucun des deux sexes ne soit exclu ou sous-représenté</a:t>
            </a:r>
          </a:p>
        </p:txBody>
      </p:sp>
    </p:spTree>
    <p:extLst>
      <p:ext uri="{BB962C8B-B14F-4D97-AF65-F5344CB8AC3E}">
        <p14:creationId xmlns:p14="http://schemas.microsoft.com/office/powerpoint/2010/main" val="371864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0" grpId="0" build="p"/>
      <p:bldP spid="1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6F7B4175-2418-4D01-BF4A-E190D3DFD984}"/>
              </a:ext>
            </a:extLst>
          </p:cNvPr>
          <p:cNvSpPr txBox="1">
            <a:spLocks/>
          </p:cNvSpPr>
          <p:nvPr/>
        </p:nvSpPr>
        <p:spPr>
          <a:xfrm>
            <a:off x="923260" y="45447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 pratique</a:t>
            </a:r>
          </a:p>
        </p:txBody>
      </p:sp>
      <p:sp>
        <p:nvSpPr>
          <p:cNvPr id="5" name="Espace réservé du contenu 3">
            <a:extLst>
              <a:ext uri="{FF2B5EF4-FFF2-40B4-BE49-F238E27FC236}">
                <a16:creationId xmlns:a16="http://schemas.microsoft.com/office/drawing/2014/main" id="{969EDD18-2A84-4495-8CD3-CBCACFA93219}"/>
              </a:ext>
            </a:extLst>
          </p:cNvPr>
          <p:cNvSpPr txBox="1">
            <a:spLocks/>
          </p:cNvSpPr>
          <p:nvPr/>
        </p:nvSpPr>
        <p:spPr>
          <a:xfrm>
            <a:off x="923260" y="1972832"/>
            <a:ext cx="5975251" cy="75713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Manuel d’écriture inclusive,</a:t>
            </a:r>
            <a:br>
              <a:rPr lang="fr-FR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fr-FR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première édition en septembre 2016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3F4F7AB-0774-4F84-9057-95D180903D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445" y="978047"/>
            <a:ext cx="2009775" cy="2857500"/>
          </a:xfrm>
          <a:prstGeom prst="rect">
            <a:avLst/>
          </a:prstGeom>
        </p:spPr>
      </p:pic>
      <p:sp>
        <p:nvSpPr>
          <p:cNvPr id="8" name="Espace réservé du contenu 3">
            <a:extLst>
              <a:ext uri="{FF2B5EF4-FFF2-40B4-BE49-F238E27FC236}">
                <a16:creationId xmlns:a16="http://schemas.microsoft.com/office/drawing/2014/main" id="{E78E9D47-E198-42EB-BCAC-35AD998C7CC6}"/>
              </a:ext>
            </a:extLst>
          </p:cNvPr>
          <p:cNvSpPr txBox="1">
            <a:spLocks/>
          </p:cNvSpPr>
          <p:nvPr/>
        </p:nvSpPr>
        <p:spPr>
          <a:xfrm>
            <a:off x="923260" y="3058294"/>
            <a:ext cx="6795978" cy="142192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 HCE (Haut Conseil à l’Égalité entre les femmes et les hommes) a publié un Guide pratique pour une communication publique sans stéréotype de sexe </a:t>
            </a:r>
          </a:p>
        </p:txBody>
      </p:sp>
      <p:sp>
        <p:nvSpPr>
          <p:cNvPr id="9" name="Espace réservé du contenu 3">
            <a:extLst>
              <a:ext uri="{FF2B5EF4-FFF2-40B4-BE49-F238E27FC236}">
                <a16:creationId xmlns:a16="http://schemas.microsoft.com/office/drawing/2014/main" id="{28622052-DF83-4965-9AE4-77B47ED67FC5}"/>
              </a:ext>
            </a:extLst>
          </p:cNvPr>
          <p:cNvSpPr txBox="1">
            <a:spLocks/>
          </p:cNvSpPr>
          <p:nvPr/>
        </p:nvSpPr>
        <p:spPr>
          <a:xfrm>
            <a:off x="923260" y="4852036"/>
            <a:ext cx="9253960" cy="155016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Une étape vers de nouvelles normes ? </a:t>
            </a:r>
          </a:p>
          <a:p>
            <a:pPr marL="0" indent="0">
              <a:buNone/>
            </a:pPr>
            <a:r>
              <a:rPr lang="fr-FR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(problème de l’oralité, difficulté à appliquer dans le cadre du FAC, accord de proximité, langage épicène avec l’usage de nouveaux pronoms « illes / </a:t>
            </a:r>
            <a:r>
              <a:rPr lang="fr-FR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celleux</a:t>
            </a:r>
            <a:r>
              <a:rPr lang="fr-FR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»…)</a:t>
            </a:r>
          </a:p>
        </p:txBody>
      </p:sp>
    </p:spTree>
    <p:extLst>
      <p:ext uri="{BB962C8B-B14F-4D97-AF65-F5344CB8AC3E}">
        <p14:creationId xmlns:p14="http://schemas.microsoft.com/office/powerpoint/2010/main" val="279883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F69C1695-1709-485D-B429-C0AA3ACC51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55" y="2098442"/>
            <a:ext cx="6073743" cy="405113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AEAD155-17BA-4E41-9D0A-6B3D7950DF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262" y="466601"/>
            <a:ext cx="5982084" cy="568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275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A81E46-6D35-48F4-854E-DE4507247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représentation de la diversité</a:t>
            </a:r>
            <a:br>
              <a:rPr lang="fr-FR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fr-FR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dans nos supports de communication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90712D-2723-4C21-AEAD-36666A887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3892"/>
            <a:ext cx="10515600" cy="16033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L’intersectionnalité désigne la situation de personnes subissant simultanément plusieurs formes de domination ou de discrimination dans une société : sexisme </a:t>
            </a:r>
            <a:r>
              <a:rPr lang="fr-FR" sz="2400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</a:t>
            </a:r>
            <a:r>
              <a:rPr lang="fr-FR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racisme, sexisme </a:t>
            </a:r>
            <a:r>
              <a:rPr lang="fr-FR" sz="2400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</a:t>
            </a:r>
            <a:r>
              <a:rPr lang="fr-FR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homophobie ou transphobie, etc.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C5E2B697-F5DD-4510-8176-F6315A1E161C}"/>
              </a:ext>
            </a:extLst>
          </p:cNvPr>
          <p:cNvSpPr txBox="1">
            <a:spLocks/>
          </p:cNvSpPr>
          <p:nvPr/>
        </p:nvSpPr>
        <p:spPr>
          <a:xfrm>
            <a:off x="838200" y="4540471"/>
            <a:ext cx="10515600" cy="977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r-FR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Prendre soin de créer des espaces de représentation médiatiques pour toutes les minorités.</a:t>
            </a:r>
          </a:p>
        </p:txBody>
      </p:sp>
    </p:spTree>
    <p:extLst>
      <p:ext uri="{BB962C8B-B14F-4D97-AF65-F5344CB8AC3E}">
        <p14:creationId xmlns:p14="http://schemas.microsoft.com/office/powerpoint/2010/main" val="2241710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A63D9A27-9F01-4A21-8257-A10B9D4775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744" y="0"/>
            <a:ext cx="4816449" cy="6858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F43892B-6ED5-4C18-8D08-44F5B9803A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489" y="2894"/>
            <a:ext cx="4582651" cy="664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786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87EE7A95-7536-4193-AA63-47DDA1C805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" y="161925"/>
            <a:ext cx="11258550" cy="653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844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190F1F3-6464-43C1-94B3-60BC4CF288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40" y="0"/>
            <a:ext cx="86105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471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EAF15DE-745E-4CD0-B71B-DB484697B2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50"/>
          <a:stretch/>
        </p:blipFill>
        <p:spPr>
          <a:xfrm>
            <a:off x="1973457" y="0"/>
            <a:ext cx="82450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67189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177</Words>
  <Application>Microsoft Office PowerPoint</Application>
  <PresentationFormat>Grand écran</PresentationFormat>
  <Paragraphs>13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Open Sans</vt:lpstr>
      <vt:lpstr>Thème Office</vt:lpstr>
      <vt:lpstr>Présentation PowerPoint</vt:lpstr>
      <vt:lpstr>L’écriture inclusive, pourquoi ?</vt:lpstr>
      <vt:lpstr>Présentation PowerPoint</vt:lpstr>
      <vt:lpstr>Présentation PowerPoint</vt:lpstr>
      <vt:lpstr>La représentation de la diversité dans nos supports de communication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jessica ruelle</dc:creator>
  <cp:lastModifiedBy>jessica ruelle</cp:lastModifiedBy>
  <cp:revision>19</cp:revision>
  <dcterms:created xsi:type="dcterms:W3CDTF">2018-06-29T10:35:53Z</dcterms:created>
  <dcterms:modified xsi:type="dcterms:W3CDTF">2018-07-03T22:28:16Z</dcterms:modified>
</cp:coreProperties>
</file>